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76" r:id="rId3"/>
    <p:sldMasterId id="2147483688" r:id="rId4"/>
  </p:sldMasterIdLst>
  <p:notesMasterIdLst>
    <p:notesMasterId r:id="rId20"/>
  </p:notesMasterIdLst>
  <p:sldIdLst>
    <p:sldId id="257" r:id="rId5"/>
    <p:sldId id="3225" r:id="rId6"/>
    <p:sldId id="3226" r:id="rId7"/>
    <p:sldId id="3227" r:id="rId8"/>
    <p:sldId id="256" r:id="rId9"/>
    <p:sldId id="261" r:id="rId10"/>
    <p:sldId id="262" r:id="rId11"/>
    <p:sldId id="260" r:id="rId12"/>
    <p:sldId id="3204" r:id="rId13"/>
    <p:sldId id="3228" r:id="rId14"/>
    <p:sldId id="3223" r:id="rId15"/>
    <p:sldId id="3211" r:id="rId16"/>
    <p:sldId id="3224" r:id="rId17"/>
    <p:sldId id="274" r:id="rId18"/>
    <p:sldId id="441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A9434-B23E-4E67-BE5A-F54D5E8643A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EDC7B-4425-4DCA-A623-F17873033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440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bật</a:t>
            </a:r>
            <a:r>
              <a:rPr lang="en-US" dirty="0"/>
              <a:t>/</a:t>
            </a:r>
            <a:r>
              <a:rPr lang="en-US" dirty="0" err="1"/>
              <a:t>tắt</a:t>
            </a:r>
            <a:r>
              <a:rPr lang="en-US" dirty="0"/>
              <a:t> </a:t>
            </a:r>
            <a:r>
              <a:rPr lang="en-US" dirty="0" err="1"/>
              <a:t>nhạc</a:t>
            </a:r>
            <a:r>
              <a:rPr lang="en-US" dirty="0"/>
              <a:t> </a:t>
            </a:r>
            <a:r>
              <a:rPr lang="en-US" dirty="0" err="1"/>
              <a:t>nền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Nốt</a:t>
            </a:r>
            <a:r>
              <a:rPr lang="en-US" dirty="0"/>
              <a:t> </a:t>
            </a:r>
            <a:r>
              <a:rPr lang="en-US" dirty="0" err="1"/>
              <a:t>nhạc</a:t>
            </a:r>
            <a:r>
              <a:rPr lang="en-US" dirty="0"/>
              <a:t>.</a:t>
            </a:r>
          </a:p>
          <a:p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BẮT ĐẦU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</a:t>
            </a:r>
            <a:r>
              <a:rPr lang="en-US" dirty="0" err="1"/>
              <a:t>chuột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02F42-8E37-417F-B7D4-5F68870918A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372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1EDC7B-4425-4DCA-A623-F17873033A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254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6F1B3-F0F6-490A-96A0-0E5075E6CE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291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6F1B3-F0F6-490A-96A0-0E5075E6CE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6566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6F1B3-F0F6-490A-96A0-0E5075E6CE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6414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6F1B3-F0F6-490A-96A0-0E5075E6CE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4793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1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8354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465C24-7A23-4259-86C5-8616EADDB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F5AE87-9D38-4D78-8C8E-C7DBFF8E4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D5D5D-EB57-463F-8B74-C578DFFC8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605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F337C-9153-4184-AA44-7FD3192F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79437-9AC3-40D3-8983-14F454E85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8B4F61-9881-4B40-AC7C-E93ADDFA8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F9D15D-8888-4032-A812-C6E80587F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3571E9-C45A-4FCC-8BC4-20601D73F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96BAE-FAEA-4EB9-9636-59D322EDF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422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C175C-C830-47F7-9AA9-5C876D88C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235759-141D-469F-9A1F-3E6CD3F7A7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0F29D7-969E-4248-8F51-433C03D4B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A40237-12B0-4EC6-9BAE-D1D7AB43E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EB2865-03B6-4860-8949-23A21F5A0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85C6FE-BB3D-466A-B474-AA9A0FBDA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250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EB8BC-EFD0-4528-945F-A5F6FEB5C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3B003-1B17-4E01-8776-3EFEBB1A48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273CF8-80E1-4017-B864-BC06C136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8E2CD-F983-4360-9C8F-244C4659E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7DF1D-EE58-4A68-86A7-FC994F3FB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892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AE1EB0-E0E7-4A3D-BD57-28106C101F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94DBC-B5B6-48A2-972C-2B4479D1D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F7C64C-6C71-4F0C-99F9-08B03E658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7E54B-C0BC-426A-B4D5-DEA7D03A5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F72D2-E0BC-4EAC-9A8C-0339621EB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4221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141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654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091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1269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024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1252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2947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779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3948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445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8317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9791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A6BEB2-C3A9-4E2C-87D8-D3B3B9EF87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386B7BB-C5D7-4F47-87CD-AF32FEB105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6626CA-93EB-42AE-94F6-4A5133BE7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4BFEC5-914E-4233-99F4-56AE5C627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B82928-80CF-4487-803B-806EEB24D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62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2CB4767-E70A-4A02-B7C6-7CC9D1386B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0EB2F54-6478-45BC-B32C-7AC8928120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96" b="71342"/>
          <a:stretch/>
        </p:blipFill>
        <p:spPr>
          <a:xfrm>
            <a:off x="0" y="0"/>
            <a:ext cx="2493818" cy="36362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38EF575-CF47-488C-BDDA-F1059A1EE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4" r="82" b="82259"/>
          <a:stretch/>
        </p:blipFill>
        <p:spPr>
          <a:xfrm>
            <a:off x="10111143" y="0"/>
            <a:ext cx="2080857" cy="18782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6EBC239-F0AA-482B-92F8-CE62BD7F2B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46" r="796" b="4212"/>
          <a:stretch/>
        </p:blipFill>
        <p:spPr>
          <a:xfrm flipH="1">
            <a:off x="0" y="910413"/>
            <a:ext cx="12191999" cy="594758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F134602B-992C-4AEC-8010-41C8BB0A2D93}"/>
              </a:ext>
            </a:extLst>
          </p:cNvPr>
          <p:cNvSpPr/>
          <p:nvPr userDrawn="1"/>
        </p:nvSpPr>
        <p:spPr>
          <a:xfrm>
            <a:off x="5468587" y="528453"/>
            <a:ext cx="4821382" cy="4518559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07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F967DDE-5030-41F2-9A2A-3984A8D4DCB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A710E1D-8E5F-49C9-98BD-73DCBBC8BD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96" b="71342"/>
          <a:stretch/>
        </p:blipFill>
        <p:spPr>
          <a:xfrm>
            <a:off x="0" y="0"/>
            <a:ext cx="2493818" cy="36362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6EE8480-F136-4A6B-BA44-E936F43FEC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4" r="82" b="82259"/>
          <a:stretch/>
        </p:blipFill>
        <p:spPr>
          <a:xfrm>
            <a:off x="10111143" y="0"/>
            <a:ext cx="2080857" cy="18782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697500C-0729-4AF2-9B7C-D5AEAE9603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46" r="796" b="4212"/>
          <a:stretch/>
        </p:blipFill>
        <p:spPr>
          <a:xfrm flipH="1">
            <a:off x="0" y="910413"/>
            <a:ext cx="12191999" cy="594758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3F5C8D6-99E7-44E6-B616-FEFEDF97F38F}"/>
              </a:ext>
            </a:extLst>
          </p:cNvPr>
          <p:cNvSpPr/>
          <p:nvPr userDrawn="1"/>
        </p:nvSpPr>
        <p:spPr>
          <a:xfrm>
            <a:off x="7849590" y="1692234"/>
            <a:ext cx="4342409" cy="5165766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9724B21-FF83-42DF-B8B6-D05599C12298}"/>
              </a:ext>
            </a:extLst>
          </p:cNvPr>
          <p:cNvSpPr/>
          <p:nvPr userDrawn="1"/>
        </p:nvSpPr>
        <p:spPr>
          <a:xfrm>
            <a:off x="0" y="1878281"/>
            <a:ext cx="10402783" cy="4979719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42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626270-05C9-4A86-9102-1EE1F36AD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E3A3AF-FB8D-482B-B333-4938140BEE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9D95DA0-D54D-4797-A51A-4D5D88E9F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2D748A6-6AC2-40F0-BE10-1D2B07101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D4DED3-82D4-4D47-A75B-7156B55C9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DEEDD4-4C98-43F9-8E65-8F00E2C43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97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14027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9C04A4-16FD-4B4F-977C-46E64C9A9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D6F4F3-FFD9-4300-B7DA-B75592F97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FF8EE5-6064-4E2B-B7DA-0C1FAFB286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63AA0A-CFBF-4B3C-A01A-0D298DBFC8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9FC2AD7-0D85-4E74-8ADA-7593AA4368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C1E3527-10C2-4A07-BB8E-6BD202DEC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2C782C8-DF7F-49FD-A250-77DC55580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1A1DD12-9F12-4694-B8F0-548E846DA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64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0C7F4D-45A1-488E-8531-C4205ED8D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D197F7A-6992-4E4A-B540-F620B081A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08F24E7-9F00-461E-8015-27E47C9AF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FB0D02-71A9-4313-8318-A3F6D4D33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73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0706738-1855-4FF7-9B8C-BC5497248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25F39FE-D8FA-4A11-9818-ECD9F86AD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DDB770-64F3-4067-BEE1-345C353E3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91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BDEF95-D875-4B01-A29F-17A7FA9A7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4CE581-BFA1-4444-94C1-A10EB635D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A9E2E4A-4124-4DE5-A906-90554021B8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2D8D1C-C6DD-4070-8F90-372EAFB31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8DD2C15-B667-458D-861F-2B2D32985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9A4D7F7-EF42-45FD-96D8-B2FD8E636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0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2E7F5D-41E1-4577-A1E4-9CE23BC92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4F1DCCB-FB07-45B3-982C-564BBC913A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93E2295-7815-4479-A656-4F3701AC3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8225CA-EA3B-4CBD-9CF3-ABE4CA6C9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357892-DDDD-4D06-9BEF-E4A3073AC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D60A67-557B-480E-88D1-71617ACDD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51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20100-572F-4CF8-8031-764432E3C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5946F2C-3939-44DE-A2E5-23015D26C0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68FD76-474C-42F6-98B2-74FDEC61A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E61D4B-2712-41F8-A61F-540265EE4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84D929-411A-46B4-B8F4-700BD7CA8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5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2C73D62-486C-489E-B836-A182E951AB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13B8DC2-34B0-4BEB-A8E6-A410767EDB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26C0E3-EE43-4086-9956-1453634DC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721D57-D5C3-4AFF-B1E4-10BB97284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89063E-FFD0-4E24-8DDA-C84EDBCC4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07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3333-75B2-4745-AF58-812DCE7204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26C01C-D6AD-4768-9A62-AC57720205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A4877-3B66-4C54-A28B-97C39AC2D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29427-8EFC-4B56-9706-F68E7ABF5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107B7-FECB-48E6-B3D9-E87865BCA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119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78F42-097B-416F-8946-30DDCEE1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1C547-E4BC-423F-AD8B-29D63A2A2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94566-CDA4-4741-B964-6576CAC6B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5C0DB-9765-4A30-8E83-3ABFBAED1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AF23C-6EDE-43B4-B49B-DA449F0EC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264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03C35-4E0C-4994-8A80-FD7CDD51A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C8C5F1-B2C4-44FB-9A3D-EC79E0FCE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ECF44-5EAA-4073-912F-289673BFD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FDC7E-23A7-4CFE-BA10-AC8231359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D79EE-629F-4DC1-905F-C74B59330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51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05928-898B-45B1-A7DA-3972F1F08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9798A-314F-4957-97C6-A5E211E15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F3C6BF-7E3F-43B5-A92B-8831CEB389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FEF661-BA2D-4BF4-AB69-784F8ACA3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4EF0E-3256-4E31-8B1F-889EE6BF6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8B174D-886E-4312-A48D-132F9385D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189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EBD02-BAC7-4DD8-A4B7-95774C9E9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F2AEC2-9F0D-4CDE-A50A-69C6E0E74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F7EFF-F9A3-40EE-86C6-655E8D4D9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F1A951-F4D9-4C17-AFC7-E034211C2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38F376-0DF0-403F-8142-CA4A8FAA0A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582C31-A641-4725-999F-7E94BBF6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49091D-33C3-4D3B-ABB8-3AEEDE70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38F5F0-80C4-4386-80EE-D1AF60772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95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4D7B0-807A-47B4-81BC-E49C21B39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327401-68DA-4A4E-B91C-FDAC7AD1F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AA7212-36F2-4B5E-8F78-5B9B8003B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E7EF3C-F38C-44FC-9151-E747A01EF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994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11" Type="http://schemas.openxmlformats.org/officeDocument/2006/relationships/image" Target="../media/image7.sv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theme" Target="../theme/theme1.xml"/><Relationship Id="rId9" Type="http://schemas.openxmlformats.org/officeDocument/2006/relationships/image" Target="../media/image5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D642D741-BC5B-F8D0-AC22-80CBD15D1F1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75" r="-675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Group 3">
            <a:extLst>
              <a:ext uri="{FF2B5EF4-FFF2-40B4-BE49-F238E27FC236}">
                <a16:creationId xmlns:a16="http://schemas.microsoft.com/office/drawing/2014/main" id="{3BC77B73-B80D-2A17-14C1-B2B10FEB62DA}"/>
              </a:ext>
            </a:extLst>
          </p:cNvPr>
          <p:cNvGrpSpPr/>
          <p:nvPr userDrawn="1"/>
        </p:nvGrpSpPr>
        <p:grpSpPr>
          <a:xfrm>
            <a:off x="333626" y="230985"/>
            <a:ext cx="11604374" cy="6238907"/>
            <a:chOff x="0" y="0"/>
            <a:chExt cx="21884088" cy="9909212"/>
          </a:xfrm>
        </p:grpSpPr>
        <p:sp>
          <p:nvSpPr>
            <p:cNvPr id="9" name="Freeform 4">
              <a:extLst>
                <a:ext uri="{FF2B5EF4-FFF2-40B4-BE49-F238E27FC236}">
                  <a16:creationId xmlns:a16="http://schemas.microsoft.com/office/drawing/2014/main" id="{8CE26253-8826-3C63-1011-7784DC7C6A5B}"/>
                </a:ext>
              </a:extLst>
            </p:cNvPr>
            <p:cNvSpPr/>
            <p:nvPr/>
          </p:nvSpPr>
          <p:spPr>
            <a:xfrm>
              <a:off x="219016" y="219016"/>
              <a:ext cx="21665071" cy="9690196"/>
            </a:xfrm>
            <a:custGeom>
              <a:avLst/>
              <a:gdLst/>
              <a:ahLst/>
              <a:cxnLst/>
              <a:rect l="l" t="t" r="r" b="b"/>
              <a:pathLst>
                <a:path w="21665071" h="9690196">
                  <a:moveTo>
                    <a:pt x="0" y="0"/>
                  </a:moveTo>
                  <a:lnTo>
                    <a:pt x="21665072" y="0"/>
                  </a:lnTo>
                  <a:lnTo>
                    <a:pt x="21665072" y="9690196"/>
                  </a:lnTo>
                  <a:lnTo>
                    <a:pt x="0" y="96901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0AE9C9C3-4447-C9CA-0C42-21504E1B0F91}"/>
                </a:ext>
              </a:extLst>
            </p:cNvPr>
            <p:cNvSpPr/>
            <p:nvPr/>
          </p:nvSpPr>
          <p:spPr>
            <a:xfrm>
              <a:off x="0" y="0"/>
              <a:ext cx="21665071" cy="9690196"/>
            </a:xfrm>
            <a:custGeom>
              <a:avLst/>
              <a:gdLst/>
              <a:ahLst/>
              <a:cxnLst/>
              <a:rect l="l" t="t" r="r" b="b"/>
              <a:pathLst>
                <a:path w="21665071" h="9690196">
                  <a:moveTo>
                    <a:pt x="0" y="0"/>
                  </a:moveTo>
                  <a:lnTo>
                    <a:pt x="21665071" y="0"/>
                  </a:lnTo>
                  <a:lnTo>
                    <a:pt x="21665071" y="9690196"/>
                  </a:lnTo>
                  <a:lnTo>
                    <a:pt x="0" y="96901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1503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2DB2FE-E9BB-4592-ABF0-6D9A4DBDF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362B9-A212-4636-930F-8E280C6B7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926F1-7C5D-4AEB-93C4-B41ACAC33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593A9-40E4-4715-BB88-DD783705E2B1}" type="datetimeFigureOut">
              <a:rPr lang="en-US" smtClean="0"/>
              <a:t>11/16/2025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687F8-9398-47E0-92F0-116456CA55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C9736-C06A-4629-9229-24589F512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688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30D1417-AF54-7DAE-653E-C1124F41337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5738" y="0"/>
            <a:ext cx="1603187" cy="160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29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E3C12E-1571-493B-AD45-9F23EFAB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57F64D-2FF4-4538-9415-98A3C327BC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BEEFCE-53DD-441E-832E-02C87526BA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7F36E-A47A-4D45-8559-5E0803DB9047}" type="datetimeFigureOut">
              <a:rPr lang="zh-CN" altLang="en-US" smtClean="0"/>
              <a:t>2025/11/16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1CCD47-2031-4365-961C-1AF05B8E1C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88F8F8-1C9D-4D6E-9678-68A1784A03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97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0.png"/><Relationship Id="rId5" Type="http://schemas.openxmlformats.org/officeDocument/2006/relationships/image" Target="../media/image340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0.png"/><Relationship Id="rId7" Type="http://schemas.openxmlformats.org/officeDocument/2006/relationships/image" Target="../media/image5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51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huongthaoGADT" TargetMode="Externa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.pn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png"/><Relationship Id="rId18" Type="http://schemas.openxmlformats.org/officeDocument/2006/relationships/image" Target="../media/image40.png"/><Relationship Id="rId3" Type="http://schemas.microsoft.com/office/2007/relationships/media" Target="../media/media4.mp3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17" Type="http://schemas.openxmlformats.org/officeDocument/2006/relationships/image" Target="../media/image39.png"/><Relationship Id="rId2" Type="http://schemas.openxmlformats.org/officeDocument/2006/relationships/audio" Target="../media/media3.wav"/><Relationship Id="rId16" Type="http://schemas.openxmlformats.org/officeDocument/2006/relationships/image" Target="../media/image26.png"/><Relationship Id="rId1" Type="http://schemas.microsoft.com/office/2007/relationships/media" Target="../media/media3.wav"/><Relationship Id="rId6" Type="http://schemas.openxmlformats.org/officeDocument/2006/relationships/audio" Target="../media/audio1.wav"/><Relationship Id="rId11" Type="http://schemas.openxmlformats.org/officeDocument/2006/relationships/image" Target="../media/image34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8.emf"/><Relationship Id="rId10" Type="http://schemas.openxmlformats.org/officeDocument/2006/relationships/image" Target="../media/image33.png"/><Relationship Id="rId19" Type="http://schemas.openxmlformats.org/officeDocument/2006/relationships/image" Target="../media/image28.png"/><Relationship Id="rId4" Type="http://schemas.openxmlformats.org/officeDocument/2006/relationships/audio" Target="../media/media4.mp3"/><Relationship Id="rId9" Type="http://schemas.openxmlformats.org/officeDocument/2006/relationships/image" Target="../media/image22.png"/><Relationship Id="rId1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5.png"/><Relationship Id="rId18" Type="http://schemas.openxmlformats.org/officeDocument/2006/relationships/image" Target="../media/image26.png"/><Relationship Id="rId3" Type="http://schemas.microsoft.com/office/2007/relationships/media" Target="../media/media4.mp3"/><Relationship Id="rId7" Type="http://schemas.openxmlformats.org/officeDocument/2006/relationships/audio" Target="../media/audio1.wav"/><Relationship Id="rId12" Type="http://schemas.openxmlformats.org/officeDocument/2006/relationships/image" Target="../media/image34.png"/><Relationship Id="rId17" Type="http://schemas.openxmlformats.org/officeDocument/2006/relationships/image" Target="../media/image38.emf"/><Relationship Id="rId2" Type="http://schemas.openxmlformats.org/officeDocument/2006/relationships/audio" Target="../media/media3.wav"/><Relationship Id="rId16" Type="http://schemas.openxmlformats.org/officeDocument/2006/relationships/image" Target="../media/image37.png"/><Relationship Id="rId20" Type="http://schemas.openxmlformats.org/officeDocument/2006/relationships/image" Target="../media/image28.png"/><Relationship Id="rId1" Type="http://schemas.microsoft.com/office/2007/relationships/media" Target="../media/media3.wav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36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1.png"/><Relationship Id="rId10" Type="http://schemas.openxmlformats.org/officeDocument/2006/relationships/image" Target="../media/image22.png"/><Relationship Id="rId19" Type="http://schemas.openxmlformats.org/officeDocument/2006/relationships/image" Target="../media/image40.png"/><Relationship Id="rId4" Type="http://schemas.openxmlformats.org/officeDocument/2006/relationships/audio" Target="../media/media4.mp3"/><Relationship Id="rId9" Type="http://schemas.openxmlformats.org/officeDocument/2006/relationships/image" Target="../media/image32.png"/><Relationship Id="rId1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43.png"/><Relationship Id="rId18" Type="http://schemas.openxmlformats.org/officeDocument/2006/relationships/image" Target="../media/image40.png"/><Relationship Id="rId3" Type="http://schemas.microsoft.com/office/2007/relationships/media" Target="../media/media4.mp3"/><Relationship Id="rId7" Type="http://schemas.openxmlformats.org/officeDocument/2006/relationships/image" Target="../media/image31.png"/><Relationship Id="rId12" Type="http://schemas.openxmlformats.org/officeDocument/2006/relationships/image" Target="../media/image42.png"/><Relationship Id="rId17" Type="http://schemas.openxmlformats.org/officeDocument/2006/relationships/image" Target="../media/image39.png"/><Relationship Id="rId2" Type="http://schemas.openxmlformats.org/officeDocument/2006/relationships/audio" Target="../media/media3.wav"/><Relationship Id="rId16" Type="http://schemas.openxmlformats.org/officeDocument/2006/relationships/image" Target="../media/image26.png"/><Relationship Id="rId1" Type="http://schemas.microsoft.com/office/2007/relationships/media" Target="../media/media3.wav"/><Relationship Id="rId6" Type="http://schemas.openxmlformats.org/officeDocument/2006/relationships/audio" Target="../media/audio1.wav"/><Relationship Id="rId11" Type="http://schemas.openxmlformats.org/officeDocument/2006/relationships/image" Target="../media/image35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8.emf"/><Relationship Id="rId10" Type="http://schemas.openxmlformats.org/officeDocument/2006/relationships/image" Target="../media/image33.png"/><Relationship Id="rId19" Type="http://schemas.openxmlformats.org/officeDocument/2006/relationships/image" Target="../media/image28.png"/><Relationship Id="rId4" Type="http://schemas.openxmlformats.org/officeDocument/2006/relationships/audio" Target="../media/media4.mp3"/><Relationship Id="rId9" Type="http://schemas.openxmlformats.org/officeDocument/2006/relationships/image" Target="../media/image22.png"/><Relationship Id="rId1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F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7732" y="2102893"/>
            <a:ext cx="10136536" cy="5486400"/>
          </a:xfrm>
          <a:custGeom>
            <a:avLst/>
            <a:gdLst/>
            <a:ahLst/>
            <a:cxnLst/>
            <a:rect l="l" t="t" r="r" b="b"/>
            <a:pathLst>
              <a:path w="15204804" h="8229600">
                <a:moveTo>
                  <a:pt x="0" y="0"/>
                </a:moveTo>
                <a:lnTo>
                  <a:pt x="15204804" y="0"/>
                </a:lnTo>
                <a:lnTo>
                  <a:pt x="1520480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200066-8EB0-4E2A-9D09-68C431ED9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328" y="228600"/>
            <a:ext cx="9469941" cy="2048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">
            <a:hlinkClick r:id="" action="ppaction://media"/>
            <a:extLst>
              <a:ext uri="{FF2B5EF4-FFF2-40B4-BE49-F238E27FC236}">
                <a16:creationId xmlns:a16="http://schemas.microsoft.com/office/drawing/2014/main" id="{A5AF5405-891D-017E-3024-BF391F9D16E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66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29895" y="381000"/>
            <a:ext cx="11332210" cy="6096000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A8CE51-7560-4BDC-BC40-073853857239}"/>
              </a:ext>
            </a:extLst>
          </p:cNvPr>
          <p:cNvSpPr txBox="1"/>
          <p:nvPr/>
        </p:nvSpPr>
        <p:spPr>
          <a:xfrm>
            <a:off x="1131570" y="479606"/>
            <a:ext cx="10584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Mi hái được 25 bông hoa, Mai hái được số bông hoa gấp 3 lần của Mi. Hỏi cả hai chị em hái được bao nhiêu bông hoa?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B0DE3D59-319A-43FC-91A8-42499C6B1E55}"/>
              </a:ext>
            </a:extLst>
          </p:cNvPr>
          <p:cNvSpPr/>
          <p:nvPr/>
        </p:nvSpPr>
        <p:spPr>
          <a:xfrm>
            <a:off x="130773" y="607241"/>
            <a:ext cx="993176" cy="746265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02DD2A-141C-4C3A-9FDB-4B7D6D0E16BB}"/>
              </a:ext>
            </a:extLst>
          </p:cNvPr>
          <p:cNvSpPr txBox="1"/>
          <p:nvPr/>
        </p:nvSpPr>
        <p:spPr>
          <a:xfrm>
            <a:off x="453760" y="784825"/>
            <a:ext cx="1121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5B74AE-8A9B-441B-B990-B3FF3E8F8C2F}"/>
              </a:ext>
            </a:extLst>
          </p:cNvPr>
          <p:cNvSpPr txBox="1"/>
          <p:nvPr/>
        </p:nvSpPr>
        <p:spPr>
          <a:xfrm>
            <a:off x="723900" y="2581275"/>
            <a:ext cx="1762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        Mi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B2C423-2D07-4952-A2BC-ADBB28CFBCFA}"/>
              </a:ext>
            </a:extLst>
          </p:cNvPr>
          <p:cNvSpPr txBox="1"/>
          <p:nvPr/>
        </p:nvSpPr>
        <p:spPr>
          <a:xfrm>
            <a:off x="3571875" y="1962150"/>
            <a:ext cx="1762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err="1">
                <a:latin typeface="Calibri" panose="020F0502020204030204" pitchFamily="34" charset="0"/>
                <a:cs typeface="Calibri" panose="020F0502020204030204" pitchFamily="34" charset="0"/>
              </a:rPr>
              <a:t>Tóm</a:t>
            </a:r>
            <a:r>
              <a:rPr lang="en-US" sz="3200" b="1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u="sng" dirty="0" err="1">
                <a:latin typeface="Calibri" panose="020F0502020204030204" pitchFamily="34" charset="0"/>
                <a:cs typeface="Calibri" panose="020F0502020204030204" pitchFamily="34" charset="0"/>
              </a:rPr>
              <a:t>tắt</a:t>
            </a:r>
            <a:endParaRPr lang="en-US" sz="32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A6D10C-973A-4899-BC76-169C5827FB97}"/>
              </a:ext>
            </a:extLst>
          </p:cNvPr>
          <p:cNvSpPr txBox="1"/>
          <p:nvPr/>
        </p:nvSpPr>
        <p:spPr>
          <a:xfrm>
            <a:off x="723900" y="3362325"/>
            <a:ext cx="1762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        Mai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F8AE035-F876-4E99-8EC8-2FD92E3705D7}"/>
              </a:ext>
            </a:extLst>
          </p:cNvPr>
          <p:cNvGrpSpPr/>
          <p:nvPr/>
        </p:nvGrpSpPr>
        <p:grpSpPr>
          <a:xfrm>
            <a:off x="2171700" y="2730788"/>
            <a:ext cx="1885950" cy="435263"/>
            <a:chOff x="2457450" y="2571750"/>
            <a:chExt cx="1885950" cy="435263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9659D57-EA61-43A1-B9A7-7FC6059F9E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62250" y="2686050"/>
              <a:ext cx="1562100" cy="6638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8CD379E-106F-4908-BB2E-3996C3D9C5A1}"/>
                </a:ext>
              </a:extLst>
            </p:cNvPr>
            <p:cNvCxnSpPr>
              <a:stCxn id="10" idx="3"/>
              <a:endCxn id="10" idx="3"/>
            </p:cNvCxnSpPr>
            <p:nvPr/>
          </p:nvCxnSpPr>
          <p:spPr>
            <a:xfrm>
              <a:off x="2457450" y="3007013"/>
              <a:ext cx="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011030F-AE05-4EC4-9C5F-C34D1F43F3D9}"/>
                </a:ext>
              </a:extLst>
            </p:cNvPr>
            <p:cNvCxnSpPr>
              <a:cxnSpLocks/>
            </p:cNvCxnSpPr>
            <p:nvPr/>
          </p:nvCxnSpPr>
          <p:spPr>
            <a:xfrm>
              <a:off x="2771775" y="2571750"/>
              <a:ext cx="0" cy="244763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2844403-266B-4E84-A49E-6F759F8514DA}"/>
                </a:ext>
              </a:extLst>
            </p:cNvPr>
            <p:cNvCxnSpPr>
              <a:cxnSpLocks/>
            </p:cNvCxnSpPr>
            <p:nvPr/>
          </p:nvCxnSpPr>
          <p:spPr>
            <a:xfrm>
              <a:off x="4343400" y="2590800"/>
              <a:ext cx="0" cy="244763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52DCEBD-6212-4253-98D8-86401507E573}"/>
              </a:ext>
            </a:extLst>
          </p:cNvPr>
          <p:cNvGrpSpPr/>
          <p:nvPr/>
        </p:nvGrpSpPr>
        <p:grpSpPr>
          <a:xfrm>
            <a:off x="2486025" y="3590925"/>
            <a:ext cx="4286250" cy="263813"/>
            <a:chOff x="2771775" y="2571750"/>
            <a:chExt cx="4286250" cy="263813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37A5DEB-54D8-4F8A-9836-C48F7F2321AD}"/>
                </a:ext>
              </a:extLst>
            </p:cNvPr>
            <p:cNvCxnSpPr>
              <a:cxnSpLocks/>
            </p:cNvCxnSpPr>
            <p:nvPr/>
          </p:nvCxnSpPr>
          <p:spPr>
            <a:xfrm>
              <a:off x="2771775" y="2711738"/>
              <a:ext cx="4286250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9CA393D-D9C3-403A-B090-A6CAEF7AD1EE}"/>
                </a:ext>
              </a:extLst>
            </p:cNvPr>
            <p:cNvCxnSpPr/>
            <p:nvPr/>
          </p:nvCxnSpPr>
          <p:spPr>
            <a:xfrm>
              <a:off x="2771775" y="2711738"/>
              <a:ext cx="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FA55F58-BC09-499C-94EE-923139134B6B}"/>
                </a:ext>
              </a:extLst>
            </p:cNvPr>
            <p:cNvCxnSpPr>
              <a:cxnSpLocks/>
            </p:cNvCxnSpPr>
            <p:nvPr/>
          </p:nvCxnSpPr>
          <p:spPr>
            <a:xfrm>
              <a:off x="2771775" y="2571750"/>
              <a:ext cx="0" cy="244763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582E4F2-5E82-499B-AF8A-2BA80F2C8D02}"/>
                </a:ext>
              </a:extLst>
            </p:cNvPr>
            <p:cNvCxnSpPr>
              <a:cxnSpLocks/>
            </p:cNvCxnSpPr>
            <p:nvPr/>
          </p:nvCxnSpPr>
          <p:spPr>
            <a:xfrm>
              <a:off x="4343400" y="2590800"/>
              <a:ext cx="0" cy="244763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DAF63F0-4810-4A2F-9001-EDBB15C9FC3D}"/>
                </a:ext>
              </a:extLst>
            </p:cNvPr>
            <p:cNvCxnSpPr>
              <a:cxnSpLocks/>
            </p:cNvCxnSpPr>
            <p:nvPr/>
          </p:nvCxnSpPr>
          <p:spPr>
            <a:xfrm>
              <a:off x="5705475" y="2581275"/>
              <a:ext cx="0" cy="244763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844181A2-84B9-4019-8D34-CB7FB74C2EB0}"/>
                </a:ext>
              </a:extLst>
            </p:cNvPr>
            <p:cNvCxnSpPr>
              <a:cxnSpLocks/>
            </p:cNvCxnSpPr>
            <p:nvPr/>
          </p:nvCxnSpPr>
          <p:spPr>
            <a:xfrm>
              <a:off x="7038975" y="2581275"/>
              <a:ext cx="0" cy="244763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AE861B4-90AE-4CC2-B98B-042FCA8E756A}"/>
              </a:ext>
            </a:extLst>
          </p:cNvPr>
          <p:cNvCxnSpPr>
            <a:cxnSpLocks/>
            <a:endCxn id="12" idx="3"/>
          </p:cNvCxnSpPr>
          <p:nvPr/>
        </p:nvCxnSpPr>
        <p:spPr>
          <a:xfrm>
            <a:off x="2486025" y="2933700"/>
            <a:ext cx="0" cy="721013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F37D3B8-6C5E-4ECE-867D-A6DC4F93B92D}"/>
              </a:ext>
            </a:extLst>
          </p:cNvPr>
          <p:cNvCxnSpPr>
            <a:cxnSpLocks/>
          </p:cNvCxnSpPr>
          <p:nvPr/>
        </p:nvCxnSpPr>
        <p:spPr>
          <a:xfrm>
            <a:off x="4048125" y="2981325"/>
            <a:ext cx="0" cy="721013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ight Brace 30">
            <a:extLst>
              <a:ext uri="{FF2B5EF4-FFF2-40B4-BE49-F238E27FC236}">
                <a16:creationId xmlns:a16="http://schemas.microsoft.com/office/drawing/2014/main" id="{D135C3F6-D9F7-477B-8F88-CB0BD1EFBF8D}"/>
              </a:ext>
            </a:extLst>
          </p:cNvPr>
          <p:cNvSpPr/>
          <p:nvPr/>
        </p:nvSpPr>
        <p:spPr>
          <a:xfrm>
            <a:off x="6934200" y="2324100"/>
            <a:ext cx="333375" cy="1552575"/>
          </a:xfrm>
          <a:prstGeom prst="rightBrac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D02BC1F-0A38-44C4-AFDC-DF165FE1BE3B}"/>
              </a:ext>
            </a:extLst>
          </p:cNvPr>
          <p:cNvSpPr txBox="1"/>
          <p:nvPr/>
        </p:nvSpPr>
        <p:spPr>
          <a:xfrm>
            <a:off x="7410450" y="2800350"/>
            <a:ext cx="2295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bông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703089-81F7-469E-A045-1E559FCE1E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802" y="1438275"/>
            <a:ext cx="3748847" cy="126206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64E41CD0-5464-47DE-AFAE-61CC68C12AD6}"/>
              </a:ext>
            </a:extLst>
          </p:cNvPr>
          <p:cNvSpPr txBox="1"/>
          <p:nvPr/>
        </p:nvSpPr>
        <p:spPr>
          <a:xfrm>
            <a:off x="2238375" y="4048125"/>
            <a:ext cx="1762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sz="32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giải</a:t>
            </a:r>
            <a:endParaRPr lang="en-US" sz="3200" b="1" u="sng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269C107-6AB4-40DB-9D3F-F989B2538F1D}"/>
              </a:ext>
            </a:extLst>
          </p:cNvPr>
          <p:cNvSpPr txBox="1"/>
          <p:nvPr/>
        </p:nvSpPr>
        <p:spPr>
          <a:xfrm>
            <a:off x="-819150" y="4695825"/>
            <a:ext cx="750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 bông hoa Mai hái được là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2CA77C-AD09-4C48-81D7-5F7DE7F8926C}"/>
              </a:ext>
            </a:extLst>
          </p:cNvPr>
          <p:cNvSpPr txBox="1"/>
          <p:nvPr/>
        </p:nvSpPr>
        <p:spPr>
          <a:xfrm>
            <a:off x="-571500" y="5257800"/>
            <a:ext cx="750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 x 3 = 75 (</a:t>
            </a:r>
            <a:r>
              <a:rPr lang="en-US" sz="32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bông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E0368F3-0FC1-4DB0-BF87-6A7082F2C728}"/>
              </a:ext>
            </a:extLst>
          </p:cNvPr>
          <p:cNvSpPr txBox="1"/>
          <p:nvPr/>
        </p:nvSpPr>
        <p:spPr>
          <a:xfrm>
            <a:off x="5909310" y="4059555"/>
            <a:ext cx="5372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Cả hai chị em hái được số bông hoa là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vi-VN" sz="3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9A9B1A6-0D4B-4340-A3FD-8F2C9A4B5253}"/>
              </a:ext>
            </a:extLst>
          </p:cNvPr>
          <p:cNvSpPr txBox="1"/>
          <p:nvPr/>
        </p:nvSpPr>
        <p:spPr>
          <a:xfrm>
            <a:off x="5975985" y="5078730"/>
            <a:ext cx="537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 + 75 = 100 (bông hoa)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69D6B30-DF60-4257-9636-3433ED9ADF2E}"/>
              </a:ext>
            </a:extLst>
          </p:cNvPr>
          <p:cNvSpPr txBox="1"/>
          <p:nvPr/>
        </p:nvSpPr>
        <p:spPr>
          <a:xfrm>
            <a:off x="6214110" y="5650230"/>
            <a:ext cx="537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vi-VN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Đáp số: 100 </a:t>
            </a:r>
            <a:r>
              <a:rPr lang="en-US" sz="32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bông</a:t>
            </a:r>
            <a:endParaRPr lang="vi-VN" sz="3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55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29895" y="381000"/>
            <a:ext cx="11332210" cy="6096000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FAC202F-7956-4951-B325-D449FB976A72}"/>
              </a:ext>
            </a:extLst>
          </p:cNvPr>
          <p:cNvSpPr txBox="1"/>
          <p:nvPr/>
        </p:nvSpPr>
        <p:spPr>
          <a:xfrm>
            <a:off x="1852809" y="739679"/>
            <a:ext cx="8295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EB1A43AB-0D14-420F-AA32-B11943DC3CB0}"/>
              </a:ext>
            </a:extLst>
          </p:cNvPr>
          <p:cNvSpPr/>
          <p:nvPr/>
        </p:nvSpPr>
        <p:spPr>
          <a:xfrm>
            <a:off x="949923" y="639504"/>
            <a:ext cx="993176" cy="74626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3DD007B-7221-44DF-AC69-1AB8A2AD8E8C}"/>
              </a:ext>
            </a:extLst>
          </p:cNvPr>
          <p:cNvSpPr txBox="1"/>
          <p:nvPr/>
        </p:nvSpPr>
        <p:spPr>
          <a:xfrm>
            <a:off x="1291960" y="817088"/>
            <a:ext cx="1121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A3E094-14C1-4265-87BF-A50D5B084B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737" y="1252537"/>
            <a:ext cx="5714551" cy="26527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467F7E-9A47-4B35-92E0-76AD9F33F3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49" y="1981199"/>
            <a:ext cx="5233035" cy="1914525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25D22B4-8E47-4B62-9A09-A6F9B6E0AF37}"/>
              </a:ext>
            </a:extLst>
          </p:cNvPr>
          <p:cNvSpPr/>
          <p:nvPr/>
        </p:nvSpPr>
        <p:spPr>
          <a:xfrm>
            <a:off x="6276975" y="1571625"/>
            <a:ext cx="4924425" cy="78105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51B7757-DD3F-414F-B3CD-29D34F89730A}"/>
              </a:ext>
            </a:extLst>
          </p:cNvPr>
          <p:cNvSpPr/>
          <p:nvPr/>
        </p:nvSpPr>
        <p:spPr>
          <a:xfrm>
            <a:off x="3686176" y="2066925"/>
            <a:ext cx="523874" cy="523875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A71FB9D-2D2A-438C-867C-18B6ACF8F743}"/>
                  </a:ext>
                </a:extLst>
              </p:cNvPr>
              <p:cNvSpPr txBox="1"/>
              <p:nvPr/>
            </p:nvSpPr>
            <p:spPr>
              <a:xfrm>
                <a:off x="847724" y="4181475"/>
                <a:ext cx="6753225" cy="8036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pt-BR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số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ngôi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sao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là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15 : 3 = 5 (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ngôi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sao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A71FB9D-2D2A-438C-867C-18B6ACF8F7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724" y="4181475"/>
                <a:ext cx="6753225" cy="803682"/>
              </a:xfrm>
              <a:prstGeom prst="rect">
                <a:avLst/>
              </a:prstGeom>
              <a:blipFill>
                <a:blip r:embed="rId5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C1F0DBE-14A0-4D9B-ABA3-30788E7B337E}"/>
              </a:ext>
            </a:extLst>
          </p:cNvPr>
          <p:cNvSpPr/>
          <p:nvPr/>
        </p:nvSpPr>
        <p:spPr>
          <a:xfrm>
            <a:off x="6248401" y="1581150"/>
            <a:ext cx="685800" cy="215265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D59986B-4CD2-4C6B-92C1-45C25CD8D471}"/>
                  </a:ext>
                </a:extLst>
              </p:cNvPr>
              <p:cNvSpPr txBox="1"/>
              <p:nvPr/>
            </p:nvSpPr>
            <p:spPr>
              <a:xfrm>
                <a:off x="847724" y="5143500"/>
                <a:ext cx="6753225" cy="8036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pt-BR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số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ngôi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sao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là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15 : 5 = 3 (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ngôi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sao</a:t>
                </a:r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D59986B-4CD2-4C6B-92C1-45C25CD8D4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724" y="5143500"/>
                <a:ext cx="6753225" cy="803682"/>
              </a:xfrm>
              <a:prstGeom prst="rect">
                <a:avLst/>
              </a:prstGeom>
              <a:blipFill>
                <a:blip r:embed="rId6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4469767-2535-4BCE-B7E5-D755A408D6C1}"/>
              </a:ext>
            </a:extLst>
          </p:cNvPr>
          <p:cNvSpPr/>
          <p:nvPr/>
        </p:nvSpPr>
        <p:spPr>
          <a:xfrm>
            <a:off x="3676651" y="3086100"/>
            <a:ext cx="523874" cy="523875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9634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6" grpId="0" animBg="1"/>
      <p:bldP spid="39" grpId="0" animBg="1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29895" y="381000"/>
            <a:ext cx="11332210" cy="6096000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FAC202F-7956-4951-B325-D449FB976A72}"/>
              </a:ext>
            </a:extLst>
          </p:cNvPr>
          <p:cNvSpPr txBox="1"/>
          <p:nvPr/>
        </p:nvSpPr>
        <p:spPr>
          <a:xfrm>
            <a:off x="1909959" y="492029"/>
            <a:ext cx="82958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Đố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endParaRPr lang="en-US" sz="3600" b="0" i="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Chọn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chữ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1, 2, 3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thích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hợp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thay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dấu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EB1A43AB-0D14-420F-AA32-B11943DC3CB0}"/>
              </a:ext>
            </a:extLst>
          </p:cNvPr>
          <p:cNvSpPr/>
          <p:nvPr/>
        </p:nvSpPr>
        <p:spPr>
          <a:xfrm>
            <a:off x="949923" y="639504"/>
            <a:ext cx="993176" cy="74626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3DD007B-7221-44DF-AC69-1AB8A2AD8E8C}"/>
              </a:ext>
            </a:extLst>
          </p:cNvPr>
          <p:cNvSpPr txBox="1"/>
          <p:nvPr/>
        </p:nvSpPr>
        <p:spPr>
          <a:xfrm>
            <a:off x="1291960" y="817088"/>
            <a:ext cx="517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20BCFA-08B4-4610-ACA3-FBDCE4E0FC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774" y="2138362"/>
            <a:ext cx="9262535" cy="2605088"/>
          </a:xfrm>
          <a:prstGeom prst="rect">
            <a:avLst/>
          </a:prstGeom>
        </p:spPr>
      </p:pic>
      <p:sp>
        <p:nvSpPr>
          <p:cNvPr id="18" name="圆角矩形 13">
            <a:extLst>
              <a:ext uri="{FF2B5EF4-FFF2-40B4-BE49-F238E27FC236}">
                <a16:creationId xmlns:a16="http://schemas.microsoft.com/office/drawing/2014/main" id="{F797BAB8-43BB-4CE7-855B-8BD95B6BE034}"/>
              </a:ext>
            </a:extLst>
          </p:cNvPr>
          <p:cNvSpPr/>
          <p:nvPr/>
        </p:nvSpPr>
        <p:spPr>
          <a:xfrm>
            <a:off x="2929040" y="5020551"/>
            <a:ext cx="5519635" cy="1300575"/>
          </a:xfrm>
          <a:prstGeom prst="roundRect">
            <a:avLst/>
          </a:prstGeom>
          <a:solidFill>
            <a:schemeClr val="bg1"/>
          </a:solidFill>
          <a:ln w="25400" cmpd="sng">
            <a:solidFill>
              <a:srgbClr val="5F77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l-PL" dirty="0"/>
              <a:t>Ta có 21 x 3 = 63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5F7700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7AF5A0-5628-4725-B4DB-A1316471687C}"/>
              </a:ext>
            </a:extLst>
          </p:cNvPr>
          <p:cNvSpPr txBox="1"/>
          <p:nvPr/>
        </p:nvSpPr>
        <p:spPr>
          <a:xfrm>
            <a:off x="3343275" y="5114925"/>
            <a:ext cx="390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0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Ta có 21 x 3 = 63</a:t>
            </a:r>
            <a:endParaRPr lang="en-US" sz="4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A2218BC-FB8B-48CE-AA4A-7F65F08C6947}"/>
              </a:ext>
            </a:extLst>
          </p:cNvPr>
          <p:cNvSpPr txBox="1"/>
          <p:nvPr/>
        </p:nvSpPr>
        <p:spPr>
          <a:xfrm>
            <a:off x="3400424" y="5648325"/>
            <a:ext cx="4981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Vậy ta điền như sau:</a:t>
            </a:r>
            <a:endParaRPr lang="en-US" sz="4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FBFEC57-EBB5-4EA3-86E2-DA5CB1F937A0}"/>
              </a:ext>
            </a:extLst>
          </p:cNvPr>
          <p:cNvSpPr/>
          <p:nvPr/>
        </p:nvSpPr>
        <p:spPr>
          <a:xfrm>
            <a:off x="1924051" y="2514600"/>
            <a:ext cx="619124" cy="600075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C13607D-0888-4F4C-B0BF-A536853A03DE}"/>
              </a:ext>
            </a:extLst>
          </p:cNvPr>
          <p:cNvSpPr/>
          <p:nvPr/>
        </p:nvSpPr>
        <p:spPr>
          <a:xfrm>
            <a:off x="2676526" y="2495550"/>
            <a:ext cx="619124" cy="600075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B8B9089-AA27-4E28-A1FC-9429BE75C177}"/>
              </a:ext>
            </a:extLst>
          </p:cNvPr>
          <p:cNvSpPr/>
          <p:nvPr/>
        </p:nvSpPr>
        <p:spPr>
          <a:xfrm>
            <a:off x="2667001" y="3286125"/>
            <a:ext cx="619124" cy="600075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2600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0150" b="-5405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8806826" y="3583010"/>
            <a:ext cx="3051561" cy="2648501"/>
          </a:xfrm>
          <a:custGeom>
            <a:avLst/>
            <a:gdLst/>
            <a:ahLst/>
            <a:cxnLst/>
            <a:rect l="l" t="t" r="r" b="b"/>
            <a:pathLst>
              <a:path w="4577342" h="3972751">
                <a:moveTo>
                  <a:pt x="0" y="0"/>
                </a:moveTo>
                <a:lnTo>
                  <a:pt x="4577342" y="0"/>
                </a:lnTo>
                <a:lnTo>
                  <a:pt x="4577342" y="3972751"/>
                </a:lnTo>
                <a:lnTo>
                  <a:pt x="0" y="39727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9765660" y="1"/>
            <a:ext cx="2554707" cy="1761683"/>
          </a:xfrm>
          <a:custGeom>
            <a:avLst/>
            <a:gdLst/>
            <a:ahLst/>
            <a:cxnLst/>
            <a:rect l="l" t="t" r="r" b="b"/>
            <a:pathLst>
              <a:path w="3832060" h="2642525">
                <a:moveTo>
                  <a:pt x="0" y="0"/>
                </a:moveTo>
                <a:lnTo>
                  <a:pt x="3832060" y="0"/>
                </a:lnTo>
                <a:lnTo>
                  <a:pt x="3832060" y="2642525"/>
                </a:lnTo>
                <a:lnTo>
                  <a:pt x="0" y="26425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685800" y="2335676"/>
            <a:ext cx="3066615" cy="5143169"/>
          </a:xfrm>
          <a:custGeom>
            <a:avLst/>
            <a:gdLst/>
            <a:ahLst/>
            <a:cxnLst/>
            <a:rect l="l" t="t" r="r" b="b"/>
            <a:pathLst>
              <a:path w="4599922" h="7714753">
                <a:moveTo>
                  <a:pt x="0" y="0"/>
                </a:moveTo>
                <a:lnTo>
                  <a:pt x="4599922" y="0"/>
                </a:lnTo>
                <a:lnTo>
                  <a:pt x="4599922" y="7714753"/>
                </a:lnTo>
                <a:lnTo>
                  <a:pt x="0" y="771475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692351-9E70-4C9D-A3C0-C235BDD624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9108" y="475901"/>
            <a:ext cx="10132430" cy="3133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4E3DDA0-6029-1F14-F93B-C9C5CE8D5C0F}"/>
              </a:ext>
            </a:extLst>
          </p:cNvPr>
          <p:cNvSpPr/>
          <p:nvPr/>
        </p:nvSpPr>
        <p:spPr>
          <a:xfrm>
            <a:off x="293079" y="197763"/>
            <a:ext cx="11734799" cy="6660237"/>
          </a:xfrm>
          <a:prstGeom prst="roundRect">
            <a:avLst>
              <a:gd name="adj" fmla="val 104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FPOP1-W9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F2216-2270-BBB5-9CFC-58F20199B14E}"/>
              </a:ext>
            </a:extLst>
          </p:cNvPr>
          <p:cNvSpPr txBox="1"/>
          <p:nvPr/>
        </p:nvSpPr>
        <p:spPr>
          <a:xfrm>
            <a:off x="447619" y="675282"/>
            <a:ext cx="1125612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LỜI CẢM ƠN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Chân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thành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cảm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ơn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đã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sử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sử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nội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bộ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và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không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chia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sẻ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trang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mạng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xã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hội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nhé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!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rằng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gặt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được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nhiều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thành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sự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nghiệp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trồng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người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Trong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quá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trình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soạn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có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lỗi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nào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phản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hồi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Zalo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hoặc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FB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em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Zalo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duy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nhất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của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em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0972.115.126 (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Hương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Thảo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).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nick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ngoài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nick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này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đều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là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giả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mạo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Facebook: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5C8D8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2"/>
              </a:rPr>
              <a:t>https://www.facebook.com/huongthaoGADT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5C8D89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032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ọi tên cảm xúc 0">
            <a:hlinkClick r:id="" action="ppaction://media"/>
            <a:extLst>
              <a:ext uri="{FF2B5EF4-FFF2-40B4-BE49-F238E27FC236}">
                <a16:creationId xmlns:a16="http://schemas.microsoft.com/office/drawing/2014/main" id="{5CF54148-CCB6-9590-DD9E-208E6CAB7A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34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0150" b="-5405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9765660" y="1"/>
            <a:ext cx="2554707" cy="1761683"/>
          </a:xfrm>
          <a:custGeom>
            <a:avLst/>
            <a:gdLst/>
            <a:ahLst/>
            <a:cxnLst/>
            <a:rect l="l" t="t" r="r" b="b"/>
            <a:pathLst>
              <a:path w="3832060" h="2642525">
                <a:moveTo>
                  <a:pt x="0" y="0"/>
                </a:moveTo>
                <a:lnTo>
                  <a:pt x="3832060" y="0"/>
                </a:lnTo>
                <a:lnTo>
                  <a:pt x="3832060" y="2642525"/>
                </a:lnTo>
                <a:lnTo>
                  <a:pt x="0" y="264252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614978-E864-494A-A175-BBF70AD7FA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160" y="126689"/>
            <a:ext cx="1727041" cy="1727041"/>
          </a:xfrm>
          <a:prstGeom prst="rect">
            <a:avLst/>
          </a:prstGeom>
        </p:spPr>
      </p:pic>
      <p:sp>
        <p:nvSpPr>
          <p:cNvPr id="6" name="Freeform 2">
            <a:extLst>
              <a:ext uri="{FF2B5EF4-FFF2-40B4-BE49-F238E27FC236}">
                <a16:creationId xmlns:a16="http://schemas.microsoft.com/office/drawing/2014/main" id="{B11C46CE-E3A5-B196-942C-F781F1573021}"/>
              </a:ext>
            </a:extLst>
          </p:cNvPr>
          <p:cNvSpPr/>
          <p:nvPr/>
        </p:nvSpPr>
        <p:spPr>
          <a:xfrm>
            <a:off x="2514600" y="2754631"/>
            <a:ext cx="7852410" cy="4103370"/>
          </a:xfrm>
          <a:custGeom>
            <a:avLst/>
            <a:gdLst/>
            <a:ahLst/>
            <a:cxnLst/>
            <a:rect l="l" t="t" r="r" b="b"/>
            <a:pathLst>
              <a:path w="15204804" h="8229600">
                <a:moveTo>
                  <a:pt x="0" y="0"/>
                </a:moveTo>
                <a:lnTo>
                  <a:pt x="15204804" y="0"/>
                </a:lnTo>
                <a:lnTo>
                  <a:pt x="1520480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F44C58-6579-4C38-ADAB-CCBDD6A081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3190" y="298044"/>
            <a:ext cx="6915150" cy="25471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8F6ADA-0990-5743-7D22-D9234BCB5D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7270" y="200375"/>
            <a:ext cx="2036240" cy="719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F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7732" y="2102893"/>
            <a:ext cx="10136536" cy="5486400"/>
          </a:xfrm>
          <a:custGeom>
            <a:avLst/>
            <a:gdLst/>
            <a:ahLst/>
            <a:cxnLst/>
            <a:rect l="l" t="t" r="r" b="b"/>
            <a:pathLst>
              <a:path w="15204804" h="8229600">
                <a:moveTo>
                  <a:pt x="0" y="0"/>
                </a:moveTo>
                <a:lnTo>
                  <a:pt x="15204804" y="0"/>
                </a:lnTo>
                <a:lnTo>
                  <a:pt x="1520480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79400A-4FAF-4372-AC79-FC824B1943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030" y="330200"/>
            <a:ext cx="9469941" cy="1877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37ECCBC8-831A-4D98-ACB0-C8653B1F46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64"/>
            <a:ext cx="12202003" cy="87146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593E1B-5FC0-44F6-9131-81F89692E7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00" y="900750"/>
            <a:ext cx="3853732" cy="53020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301D85-EE01-4ABC-A0A4-A0ECC6332D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634" y="592852"/>
            <a:ext cx="7086666" cy="2332377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152F28D-03D3-4D6D-AC5E-DF195FFC53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323" y="3166727"/>
            <a:ext cx="1960807" cy="7431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C07CF22-6672-4498-8851-81F6565186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955" y="4094104"/>
            <a:ext cx="1395087" cy="9562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832F191-A93B-4162-A1C5-2871D89441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357" y="4829349"/>
            <a:ext cx="1960807" cy="58739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A7D66EB-DE69-450F-AACE-76724516B5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10" y="4094104"/>
            <a:ext cx="1395087" cy="95620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C5084A8-4F6A-44D2-8A63-8D472DE3060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312" y="4829349"/>
            <a:ext cx="1960807" cy="58739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113C126-8C84-41DD-A5FB-ACFD79D63D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037" y="5060983"/>
            <a:ext cx="1395087" cy="95620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FBE6653-2FF3-47CF-BB70-826F504B55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439" y="5796228"/>
            <a:ext cx="1960807" cy="587393"/>
          </a:xfrm>
          <a:prstGeom prst="rect">
            <a:avLst/>
          </a:prstGeom>
        </p:spPr>
      </p:pic>
      <p:pic>
        <p:nvPicPr>
          <p:cNvPr id="2" name="Nhac nen">
            <a:hlinkClick r:id="" action="ppaction://media"/>
            <a:extLst>
              <a:ext uri="{FF2B5EF4-FFF2-40B4-BE49-F238E27FC236}">
                <a16:creationId xmlns:a16="http://schemas.microsoft.com/office/drawing/2014/main" id="{C23B07A0-9676-4F48-8D2E-FD04E7F8BFD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751" end="29864.3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67005" y="5269929"/>
            <a:ext cx="487363" cy="4873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928C8E1-4AB8-4A41-87EE-B146A8D27D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816" y="5915673"/>
            <a:ext cx="762616" cy="76633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266C20F-5BAD-4302-936E-231968370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054" y="5035508"/>
            <a:ext cx="1395087" cy="95620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E4DF13A-C76E-440A-8FA3-A4407A442A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456" y="5770753"/>
            <a:ext cx="1960807" cy="5873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3F3338-918A-4A02-A719-5D95465F4A3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6851907"/>
            <a:ext cx="12192000" cy="60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814130-806D-4A96-9B87-64A3AD07FB4B}"/>
              </a:ext>
            </a:extLst>
          </p:cNvPr>
          <p:cNvSpPr txBox="1"/>
          <p:nvPr/>
        </p:nvSpPr>
        <p:spPr>
          <a:xfrm>
            <a:off x="-1561292" y="4753713"/>
            <a:ext cx="1075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Nhạc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nền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541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1.48148E-6 L 2.22045E-16 0.02847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1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1.48148E-6 L 2.22045E-16 0.0284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4634" numSld="999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004" y="-1857716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1850571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03" y="-1858466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4420" y="5215980"/>
            <a:ext cx="1347333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39104" y="5219029"/>
            <a:ext cx="1347333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0976" y="3039261"/>
            <a:ext cx="1343589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874" y="3039261"/>
            <a:ext cx="1335138" cy="96934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2" y="3752479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7375668" y="2455975"/>
            <a:ext cx="4396608" cy="1871084"/>
            <a:chOff x="418429" y="2465042"/>
            <a:chExt cx="4396608" cy="187108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765958" y="249201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768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20579" y="4651605"/>
            <a:ext cx="4401306" cy="1863939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786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416044" y="2459324"/>
            <a:ext cx="4410376" cy="1864387"/>
            <a:chOff x="7363195" y="2465042"/>
            <a:chExt cx="4410376" cy="186438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 flipH="1"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363195" y="248532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468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72108" y="4651605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867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155152" y="159046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4800" b="1" i="0" dirty="0" err="1">
                    <a:solidFill>
                      <a:schemeClr val="bg1"/>
                    </a:solidFill>
                    <a:effectLst/>
                  </a:rPr>
                  <a:t>Kết</a:t>
                </a:r>
                <a:r>
                  <a:rPr lang="en-US" sz="4800" b="1" i="0" dirty="0">
                    <a:solidFill>
                      <a:schemeClr val="bg1"/>
                    </a:solidFill>
                    <a:effectLst/>
                  </a:rPr>
                  <a:t> </a:t>
                </a:r>
                <a:r>
                  <a:rPr lang="en-US" sz="4800" b="1" i="0" dirty="0" err="1">
                    <a:solidFill>
                      <a:schemeClr val="bg1"/>
                    </a:solidFill>
                    <a:effectLst/>
                  </a:rPr>
                  <a:t>quả</a:t>
                </a:r>
                <a:r>
                  <a:rPr lang="en-US" sz="4800" b="1" i="0" dirty="0">
                    <a:solidFill>
                      <a:schemeClr val="bg1"/>
                    </a:solidFill>
                    <a:effectLst/>
                  </a:rPr>
                  <a:t> </a:t>
                </a:r>
                <a:r>
                  <a:rPr lang="en-US" sz="4800" b="1" i="0" dirty="0" err="1">
                    <a:solidFill>
                      <a:schemeClr val="bg1"/>
                    </a:solidFill>
                    <a:effectLst/>
                  </a:rPr>
                  <a:t>của</a:t>
                </a:r>
                <a:r>
                  <a:rPr lang="en-US" sz="4800" b="1" i="0" dirty="0">
                    <a:solidFill>
                      <a:schemeClr val="bg1"/>
                    </a:solidFill>
                    <a:effectLst/>
                  </a:rPr>
                  <a:t> </a:t>
                </a:r>
                <a:r>
                  <a:rPr lang="en-US" sz="4800" b="1" i="0" dirty="0" err="1">
                    <a:solidFill>
                      <a:schemeClr val="bg1"/>
                    </a:solidFill>
                    <a:effectLst/>
                  </a:rPr>
                  <a:t>phép</a:t>
                </a:r>
                <a:r>
                  <a:rPr lang="en-US" sz="4800" b="1" i="0" dirty="0">
                    <a:solidFill>
                      <a:schemeClr val="bg1"/>
                    </a:solidFill>
                    <a:effectLst/>
                  </a:rPr>
                  <a:t> </a:t>
                </a:r>
                <a:r>
                  <a:rPr lang="en-US" sz="4800" b="1" i="0" dirty="0" err="1">
                    <a:solidFill>
                      <a:schemeClr val="bg1"/>
                    </a:solidFill>
                    <a:effectLst/>
                  </a:rPr>
                  <a:t>nhân</a:t>
                </a:r>
                <a:r>
                  <a:rPr lang="en-US" sz="4800" b="1" i="0" dirty="0">
                    <a:solidFill>
                      <a:schemeClr val="bg1"/>
                    </a:solidFill>
                    <a:effectLst/>
                  </a:rPr>
                  <a:t> 192 x 4 </a:t>
                </a:r>
                <a:r>
                  <a:rPr lang="en-US" sz="4800" b="1" i="0" dirty="0" err="1">
                    <a:solidFill>
                      <a:schemeClr val="bg1"/>
                    </a:solidFill>
                    <a:effectLst/>
                  </a:rPr>
                  <a:t>là</a:t>
                </a:r>
                <a:r>
                  <a:rPr lang="en-US" sz="4800" b="1" i="0" dirty="0">
                    <a:solidFill>
                      <a:schemeClr val="bg1"/>
                    </a:solidFill>
                    <a:effectLst/>
                  </a:rPr>
                  <a:t>:</a:t>
                </a:r>
                <a:endPara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718214"/>
              <a:ext cx="909210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a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0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660111" y="423470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36462" y="4407923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27935" y="2779130"/>
            <a:ext cx="487363" cy="487363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2114C23-4EA2-4CCF-B588-DC8089003ED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4" y="1298328"/>
            <a:ext cx="627889" cy="627889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11111AB-EF03-4E46-BEE1-F19A9BB1EA2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4" y="493887"/>
            <a:ext cx="627889" cy="6278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FBAE7B-FFBC-474D-9562-EEE690ED6027}"/>
              </a:ext>
            </a:extLst>
          </p:cNvPr>
          <p:cNvSpPr txBox="1"/>
          <p:nvPr/>
        </p:nvSpPr>
        <p:spPr>
          <a:xfrm>
            <a:off x="-1759465" y="2036998"/>
            <a:ext cx="1550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Âm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thanh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khi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chọn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Đúng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96E381D-D2B1-4C19-B9E9-15E0466E4979}"/>
              </a:ext>
            </a:extLst>
          </p:cNvPr>
          <p:cNvSpPr txBox="1"/>
          <p:nvPr/>
        </p:nvSpPr>
        <p:spPr>
          <a:xfrm>
            <a:off x="-1669154" y="3528341"/>
            <a:ext cx="1326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Âm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thanh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khi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chọn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Sai</a:t>
            </a:r>
          </a:p>
        </p:txBody>
      </p:sp>
    </p:spTree>
    <p:extLst>
      <p:ext uri="{BB962C8B-B14F-4D97-AF65-F5344CB8AC3E}">
        <p14:creationId xmlns:p14="http://schemas.microsoft.com/office/powerpoint/2010/main" val="201958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5122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46341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0004" y="-1857716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-1850571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03" y="-1858466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0336" y="3052309"/>
            <a:ext cx="1335138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40638" y="5215980"/>
            <a:ext cx="1347333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37570" y="3039261"/>
            <a:ext cx="1343589" cy="969348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DA4475E-149A-4F41-8C70-3D0078930FA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4" y="1298328"/>
            <a:ext cx="627889" cy="627889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2FD2F9-215A-4CF1-B8A2-FDBAAC8A715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4" y="493887"/>
            <a:ext cx="627889" cy="6278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4734" y="5206903"/>
            <a:ext cx="1335138" cy="96934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2" y="3752479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7366956" y="4673045"/>
            <a:ext cx="4396608" cy="1871084"/>
            <a:chOff x="418429" y="2465042"/>
            <a:chExt cx="4396608" cy="187108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765958" y="249201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302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13731" y="4651605"/>
            <a:ext cx="4401306" cy="1863939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203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418358" y="2446967"/>
            <a:ext cx="4410376" cy="1864387"/>
            <a:chOff x="7363195" y="2465042"/>
            <a:chExt cx="4410376" cy="186438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 flipH="1"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363195" y="248532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320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69570" y="2450863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32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155152" y="159046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4800" b="1" i="0" dirty="0" err="1">
                    <a:solidFill>
                      <a:schemeClr val="bg1"/>
                    </a:solidFill>
                    <a:effectLst/>
                  </a:rPr>
                  <a:t>Kết</a:t>
                </a:r>
                <a:r>
                  <a:rPr lang="en-US" sz="4800" b="1" i="0" dirty="0">
                    <a:solidFill>
                      <a:schemeClr val="bg1"/>
                    </a:solidFill>
                    <a:effectLst/>
                  </a:rPr>
                  <a:t> </a:t>
                </a:r>
                <a:r>
                  <a:rPr lang="en-US" sz="4800" b="1" i="0" dirty="0" err="1">
                    <a:solidFill>
                      <a:schemeClr val="bg1"/>
                    </a:solidFill>
                    <a:effectLst/>
                  </a:rPr>
                  <a:t>quả</a:t>
                </a:r>
                <a:r>
                  <a:rPr lang="en-US" sz="4800" b="1" i="0" dirty="0">
                    <a:solidFill>
                      <a:schemeClr val="bg1"/>
                    </a:solidFill>
                    <a:effectLst/>
                  </a:rPr>
                  <a:t> </a:t>
                </a:r>
                <a:r>
                  <a:rPr lang="en-US" sz="4800" b="1" i="0" dirty="0" err="1">
                    <a:solidFill>
                      <a:schemeClr val="bg1"/>
                    </a:solidFill>
                    <a:effectLst/>
                  </a:rPr>
                  <a:t>của</a:t>
                </a:r>
                <a:r>
                  <a:rPr lang="en-US" sz="4800" b="1" i="0" dirty="0">
                    <a:solidFill>
                      <a:schemeClr val="bg1"/>
                    </a:solidFill>
                    <a:effectLst/>
                  </a:rPr>
                  <a:t> </a:t>
                </a:r>
                <a:r>
                  <a:rPr lang="en-US" sz="4800" b="1" i="0" dirty="0" err="1">
                    <a:solidFill>
                      <a:schemeClr val="bg1"/>
                    </a:solidFill>
                    <a:effectLst/>
                  </a:rPr>
                  <a:t>phép</a:t>
                </a:r>
                <a:r>
                  <a:rPr lang="en-US" sz="4800" b="1" i="0" dirty="0">
                    <a:solidFill>
                      <a:schemeClr val="bg1"/>
                    </a:solidFill>
                    <a:effectLst/>
                  </a:rPr>
                  <a:t> chia 906 : 3 </a:t>
                </a:r>
                <a:r>
                  <a:rPr lang="en-US" sz="4800" b="1" i="0" dirty="0" err="1">
                    <a:solidFill>
                      <a:schemeClr val="bg1"/>
                    </a:solidFill>
                    <a:effectLst/>
                  </a:rPr>
                  <a:t>là</a:t>
                </a:r>
                <a:r>
                  <a:rPr lang="en-US" sz="4800" b="1" i="0" dirty="0">
                    <a:solidFill>
                      <a:schemeClr val="bg1"/>
                    </a:solidFill>
                    <a:effectLst/>
                  </a:rPr>
                  <a:t>:</a:t>
                </a:r>
                <a:endPara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672048"/>
              <a:ext cx="909210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b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0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1660111" y="423470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241288" y="2571276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221098" y="350879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41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004" y="-1857716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1850571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03" y="-1858466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3701" y="5215980"/>
            <a:ext cx="1347333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6735" y="3027171"/>
            <a:ext cx="1335138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62246" y="3050877"/>
            <a:ext cx="1347333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2510" y="5221715"/>
            <a:ext cx="1343589" cy="96934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2" y="3752479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407253" y="4652830"/>
            <a:ext cx="4407783" cy="1863941"/>
            <a:chOff x="407254" y="2465040"/>
            <a:chExt cx="4407783" cy="186394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 flipH="1"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407254" y="246504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13731" y="2462796"/>
            <a:ext cx="4401306" cy="1863939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7376963" y="2465042"/>
            <a:ext cx="4416325" cy="1863939"/>
            <a:chOff x="7376963" y="2465042"/>
            <a:chExt cx="4416325" cy="1863939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757977" y="2474972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86970" y="4651605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9C5043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155152" y="159046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vi-VN" sz="4800" b="1" i="0" dirty="0">
                    <a:solidFill>
                      <a:schemeClr val="bg1"/>
                    </a:solidFill>
                    <a:effectLst/>
                  </a:rPr>
                  <a:t>Số dư của phép chia 628 : 8 là:</a:t>
                </a:r>
                <a:endPara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672048"/>
              <a:ext cx="909210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c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0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660111" y="423470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41288" y="2571276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21098" y="3508797"/>
            <a:ext cx="487363" cy="487363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E8DCBA0-CD2C-4626-B047-BE44D67F2AF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4" y="1298328"/>
            <a:ext cx="627889" cy="627889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870274D-E5B8-40AA-88BC-9DF8C900FF8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4" y="493887"/>
            <a:ext cx="627889" cy="62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83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29895" y="381000"/>
            <a:ext cx="11332210" cy="6096000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等线" panose="02010600030101010101" pitchFamily="2" charset="-12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A8CE51-7560-4BDC-BC40-073853857239}"/>
              </a:ext>
            </a:extLst>
          </p:cNvPr>
          <p:cNvSpPr txBox="1"/>
          <p:nvPr/>
        </p:nvSpPr>
        <p:spPr>
          <a:xfrm>
            <a:off x="1953018" y="603431"/>
            <a:ext cx="9825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 thành phần chưa biết trong phép tính.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B0DE3D59-319A-43FC-91A8-42499C6B1E55}"/>
              </a:ext>
            </a:extLst>
          </p:cNvPr>
          <p:cNvSpPr/>
          <p:nvPr/>
        </p:nvSpPr>
        <p:spPr>
          <a:xfrm>
            <a:off x="1011745" y="492522"/>
            <a:ext cx="993176" cy="74626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02DD2A-141C-4C3A-9FDB-4B7D6D0E16BB}"/>
              </a:ext>
            </a:extLst>
          </p:cNvPr>
          <p:cNvSpPr txBox="1"/>
          <p:nvPr/>
        </p:nvSpPr>
        <p:spPr>
          <a:xfrm>
            <a:off x="1271156" y="722860"/>
            <a:ext cx="1121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2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21D2BD0-0FF1-4C5E-B62F-895D8A248B13}"/>
              </a:ext>
            </a:extLst>
          </p:cNvPr>
          <p:cNvGrpSpPr/>
          <p:nvPr/>
        </p:nvGrpSpPr>
        <p:grpSpPr>
          <a:xfrm>
            <a:off x="1162050" y="1571625"/>
            <a:ext cx="4800600" cy="707886"/>
            <a:chOff x="1162050" y="1571625"/>
            <a:chExt cx="4800600" cy="707886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FE422F4-9066-49B6-ABDB-63D01AB17E5F}"/>
                </a:ext>
              </a:extLst>
            </p:cNvPr>
            <p:cNvSpPr txBox="1"/>
            <p:nvPr/>
          </p:nvSpPr>
          <p:spPr>
            <a:xfrm>
              <a:off x="1162050" y="1571625"/>
              <a:ext cx="4800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a)        x 6 = 186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E11C87A-557F-4F9A-89F5-5D2D58FBC2EB}"/>
                </a:ext>
              </a:extLst>
            </p:cNvPr>
            <p:cNvSpPr/>
            <p:nvPr/>
          </p:nvSpPr>
          <p:spPr>
            <a:xfrm>
              <a:off x="1847850" y="1685925"/>
              <a:ext cx="657225" cy="523875"/>
            </a:xfrm>
            <a:prstGeom prst="roundRect">
              <a:avLst/>
            </a:prstGeom>
            <a:ln w="571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?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C90F2C5-39B1-4BAD-A583-11E1935CFA1B}"/>
              </a:ext>
            </a:extLst>
          </p:cNvPr>
          <p:cNvGrpSpPr/>
          <p:nvPr/>
        </p:nvGrpSpPr>
        <p:grpSpPr>
          <a:xfrm>
            <a:off x="6362700" y="1533525"/>
            <a:ext cx="5067300" cy="707886"/>
            <a:chOff x="895350" y="1571625"/>
            <a:chExt cx="5067300" cy="70788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2151B8-31D7-4776-953F-1DB531A296CC}"/>
                </a:ext>
              </a:extLst>
            </p:cNvPr>
            <p:cNvSpPr txBox="1"/>
            <p:nvPr/>
          </p:nvSpPr>
          <p:spPr>
            <a:xfrm>
              <a:off x="895350" y="1571625"/>
              <a:ext cx="5067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b)          : 7 = 105</a:t>
              </a: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A686BC1E-E1D3-4B5A-AEBB-FD0B04223D9B}"/>
                </a:ext>
              </a:extLst>
            </p:cNvPr>
            <p:cNvSpPr/>
            <p:nvPr/>
          </p:nvSpPr>
          <p:spPr>
            <a:xfrm>
              <a:off x="1847850" y="1685925"/>
              <a:ext cx="657225" cy="523875"/>
            </a:xfrm>
            <a:prstGeom prst="roundRect">
              <a:avLst/>
            </a:prstGeom>
            <a:ln w="571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?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798CE25-8811-4F7E-9530-4DD32E991E79}"/>
              </a:ext>
            </a:extLst>
          </p:cNvPr>
          <p:cNvGrpSpPr/>
          <p:nvPr/>
        </p:nvGrpSpPr>
        <p:grpSpPr>
          <a:xfrm>
            <a:off x="4133850" y="2581275"/>
            <a:ext cx="4800600" cy="707886"/>
            <a:chOff x="1162050" y="1571625"/>
            <a:chExt cx="4800600" cy="70788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85BEE59-7D5F-4FD9-A12F-B0E757847E53}"/>
                </a:ext>
              </a:extLst>
            </p:cNvPr>
            <p:cNvSpPr txBox="1"/>
            <p:nvPr/>
          </p:nvSpPr>
          <p:spPr>
            <a:xfrm>
              <a:off x="1162050" y="1571625"/>
              <a:ext cx="4800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c) 72 :       = 8</a:t>
              </a: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A486F41-AAC8-4ADA-A9D5-5FF2909E64F7}"/>
                </a:ext>
              </a:extLst>
            </p:cNvPr>
            <p:cNvSpPr/>
            <p:nvPr/>
          </p:nvSpPr>
          <p:spPr>
            <a:xfrm>
              <a:off x="2640330" y="1638300"/>
              <a:ext cx="579120" cy="523875"/>
            </a:xfrm>
            <a:prstGeom prst="roundRect">
              <a:avLst/>
            </a:prstGeom>
            <a:ln w="571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?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B09238C-36F0-4885-ABAC-6A102500AFEA}"/>
              </a:ext>
            </a:extLst>
          </p:cNvPr>
          <p:cNvGrpSpPr/>
          <p:nvPr/>
        </p:nvGrpSpPr>
        <p:grpSpPr>
          <a:xfrm>
            <a:off x="895349" y="3672980"/>
            <a:ext cx="10848975" cy="2480170"/>
            <a:chOff x="1206865" y="2494829"/>
            <a:chExt cx="4889134" cy="1945979"/>
          </a:xfrm>
        </p:grpSpPr>
        <p:pic>
          <p:nvPicPr>
            <p:cNvPr id="30" name="Graphic 7">
              <a:extLst>
                <a:ext uri="{FF2B5EF4-FFF2-40B4-BE49-F238E27FC236}">
                  <a16:creationId xmlns:a16="http://schemas.microsoft.com/office/drawing/2014/main" id="{8DBA1F15-3E06-4153-AE08-302E1CD9B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06865" y="2494829"/>
              <a:ext cx="4889134" cy="194597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2A9C4D7-82D0-4099-935D-E7674A6B688F}"/>
                </a:ext>
              </a:extLst>
            </p:cNvPr>
            <p:cNvSpPr txBox="1"/>
            <p:nvPr/>
          </p:nvSpPr>
          <p:spPr>
            <a:xfrm>
              <a:off x="1828971" y="2760081"/>
              <a:ext cx="3996602" cy="1231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algn="l">
                <a:buFont typeface="Arial" panose="020B0604020202020204" pitchFamily="34" charset="0"/>
                <a:buChar char="•"/>
              </a:pPr>
              <a:r>
                <a:rPr lang="vi-VN" sz="2400" b="1" i="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Muốn tìm thừa số chưa biết ta lấy tích chia cho thừa số đã biết.</a:t>
              </a:r>
            </a:p>
            <a:p>
              <a:pPr marL="457200" indent="-457200" algn="l">
                <a:buFont typeface="Arial" panose="020B0604020202020204" pitchFamily="34" charset="0"/>
                <a:buChar char="•"/>
              </a:pPr>
              <a:r>
                <a:rPr lang="vi-VN" sz="2400" b="1" i="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Muốn tìm số </a:t>
              </a:r>
              <a:r>
                <a:rPr lang="en-US" sz="2400" b="1" i="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bị</a:t>
              </a:r>
              <a:r>
                <a:rPr lang="en-US" sz="2400" b="1" i="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vi-VN" sz="2400" b="1" i="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chia ta lấy thương nhân với số chia.</a:t>
              </a:r>
            </a:p>
            <a:p>
              <a:pPr marL="457200" indent="-457200" algn="l">
                <a:buFont typeface="Arial" panose="020B0604020202020204" pitchFamily="34" charset="0"/>
                <a:buChar char="•"/>
              </a:pPr>
              <a:r>
                <a:rPr lang="vi-VN" sz="2400" b="1" i="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Muốn tìm số chia ta lấy số bị chia chia cho thương.    </a:t>
              </a:r>
            </a:p>
          </p:txBody>
        </p:sp>
      </p:grp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AAC1141-3BA3-4B4B-8C1D-95F9C20C5717}"/>
              </a:ext>
            </a:extLst>
          </p:cNvPr>
          <p:cNvSpPr/>
          <p:nvPr/>
        </p:nvSpPr>
        <p:spPr>
          <a:xfrm>
            <a:off x="1762126" y="1676400"/>
            <a:ext cx="762000" cy="523875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31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9C78D6B-9054-4939-9225-B2AB7C20F13D}"/>
              </a:ext>
            </a:extLst>
          </p:cNvPr>
          <p:cNvSpPr/>
          <p:nvPr/>
        </p:nvSpPr>
        <p:spPr>
          <a:xfrm>
            <a:off x="7048500" y="1647825"/>
            <a:ext cx="942976" cy="523875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735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2008150-A061-4D32-B0FB-4DBCAA55E43D}"/>
              </a:ext>
            </a:extLst>
          </p:cNvPr>
          <p:cNvSpPr/>
          <p:nvPr/>
        </p:nvSpPr>
        <p:spPr>
          <a:xfrm>
            <a:off x="5600699" y="2634615"/>
            <a:ext cx="628651" cy="565785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49785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2" grpId="0" animBg="1"/>
          <p:bldP spid="18" grpId="0"/>
          <p:bldP spid="32" grpId="0" animBg="1"/>
          <p:bldP spid="33" grpId="0" animBg="1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2" grpId="0" animBg="1"/>
          <p:bldP spid="18" grpId="0"/>
          <p:bldP spid="32" grpId="0" animBg="1"/>
          <p:bldP spid="33" grpId="0" animBg="1"/>
          <p:bldP spid="37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">
  <a:themeElements>
    <a:clrScheme name="自定义 10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DBFE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450</Words>
  <Application>Microsoft Office PowerPoint</Application>
  <PresentationFormat>Widescreen</PresentationFormat>
  <Paragraphs>79</Paragraphs>
  <Slides>15</Slides>
  <Notes>6</Notes>
  <HiddenSlides>0</HiddenSlides>
  <MMClips>9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等线</vt:lpstr>
      <vt:lpstr>等线 Light</vt:lpstr>
      <vt:lpstr>DFPOP1-W9</vt:lpstr>
      <vt:lpstr>宋体</vt:lpstr>
      <vt:lpstr>Arial</vt:lpstr>
      <vt:lpstr>Calibri</vt:lpstr>
      <vt:lpstr>Calibri Light</vt:lpstr>
      <vt:lpstr>Cambria</vt:lpstr>
      <vt:lpstr>Cambria Math</vt:lpstr>
      <vt:lpstr>Tahoma</vt:lpstr>
      <vt:lpstr>office</vt:lpstr>
      <vt:lpstr>Office Theme</vt:lpstr>
      <vt:lpstr>1_Office Theme</vt:lpstr>
      <vt:lpstr>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49</cp:revision>
  <dcterms:created xsi:type="dcterms:W3CDTF">2022-09-24T11:33:19Z</dcterms:created>
  <dcterms:modified xsi:type="dcterms:W3CDTF">2025-11-16T03:55:50Z</dcterms:modified>
</cp:coreProperties>
</file>